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9B4BF"/>
    <a:srgbClr val="4CB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6F44-0FCC-412C-9285-1B0464A72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4B928-B342-44B6-BA7D-8AA0FAEF9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8E206-AB94-4297-B087-5C4D2A4C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A9F0F-B111-4D6E-8C9E-781E74E4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E79C-DD9E-4F67-9DF7-7FF84D7E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36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AEEC-02C6-40C0-9068-4BFD0838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5D6D0-F929-472B-8AC7-84BB3A9EE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50408-54A8-43D1-A91D-83A1956A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01DD-3C5D-4967-AD5A-C9386190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523B6-684E-45E4-96D0-C20B0839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3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6001C-4A3D-4CFF-A058-2A39FE48F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FB242-EE77-42BE-8813-0B320193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B80E1-7982-4EC7-96CE-2DDE550F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CABEE-52E7-468F-9205-E8A3E4AC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FB207-BF17-48F8-9B82-48C58ACE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55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743-3062-4D20-AEAE-6A3161EA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AEB2-D668-47AC-B171-5E255D99D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DF28-70A6-4773-9466-A8F1F677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68FD7-8B5C-48ED-B67E-B758F221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CF59-1257-46BC-B2DE-FA08743B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75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4FB3-3730-4620-9423-C56B6299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96A4-958E-4731-94C1-DD287C1E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4C628-EB09-4135-AE5A-26459FA1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9339-26F0-4F6F-B5B3-01214971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E15B9-6BA5-4E01-A823-FBBE13A0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8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D94A-41ED-4C2C-984A-7E1349B6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38BB6-A942-44BE-8AAB-D6F5CD885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77AE2-F9FF-4D2F-88EF-D45F2760C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AFA87-D5D0-4D76-BE97-6531E51A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3551D-BE2C-490A-912F-2522A45E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218E8-8B12-411A-B2B7-C0CF488D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9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2FCC-25C3-4DEC-A326-1236E31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CB60-DFE7-4988-B434-A2F42B593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287DD-8984-47D7-B48E-8332DAD7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DB32A-4DE7-4EC2-B557-60ECEA20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1E118-4A8E-4C9E-9AA9-AF5EB30F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4128B-FF23-47AC-98A8-8C522EF8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5ABD8-D752-4D27-A416-98710C40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5314D-EF34-4F69-8CF4-E71134F6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19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5E2F-915E-4965-AB04-1BE5B02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9014D-00E7-4CA9-88E2-41465F78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7A02C-B430-46C2-9573-6039BF82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EBE9C-1AC7-4F84-885E-FB38D5A8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5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FC26D-4EB3-4B96-B9DD-1A975EC9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DCFFB-A8B1-48E5-A9B3-2F5FFCB0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E0BD1-FE67-49F4-BFCA-781FE377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5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7FAE-403C-4FA1-B6D1-B1D6CBE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DE2C-F9E3-4E67-8EB8-27018AF9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27513-4D0D-4E19-BBDD-4EF0979D3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FD388-96F0-48A7-AA2A-B20BBC7F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9EE1A-9546-4BF0-BBB5-5DBA16AA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EBEA4-17DA-41D5-B809-78360E15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9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F8D6-7F79-44F2-9B54-649F97F1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5021E-5561-4E2B-A7D5-AB5F6AC92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1AC56-84C0-4232-918E-6CD543A3F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679E9-619C-412F-BE03-09E193D7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DEB0-7EF4-45FB-B75A-BA1213C5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11921-C6F9-41AA-ABF7-F38C494E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2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20ACF-588C-4FF6-9DC1-9BFF2D09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986EC-9803-46D5-8702-DEEB2DEC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3A9F-009F-4DCD-A041-2BACC1C2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29D3-AAA1-4779-8474-EE166E93C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E511-9891-4C31-9F9C-A23AB0166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0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remix3d.com/details/G009SXHBTWK5" TargetMode="External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mix3d.com/details/G009SVKC714M" TargetMode="External"/><Relationship Id="rId11" Type="http://schemas.openxmlformats.org/officeDocument/2006/relationships/image" Target="../media/image7.png"/><Relationship Id="rId5" Type="http://schemas.microsoft.com/office/2017/06/relationships/model3d" Target="../media/model3d2.glb"/><Relationship Id="rId10" Type="http://schemas.openxmlformats.org/officeDocument/2006/relationships/hyperlink" Target="https://www.remix3d.com/details/G009SW9R8BNR" TargetMode="External"/><Relationship Id="rId4" Type="http://schemas.openxmlformats.org/officeDocument/2006/relationships/image" Target="../media/image4.png"/><Relationship Id="rId9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17A61C6F-6FA2-4A75-A123-9E8B5D88AA02}"/>
              </a:ext>
            </a:extLst>
          </p:cNvPr>
          <p:cNvSpPr/>
          <p:nvPr/>
        </p:nvSpPr>
        <p:spPr>
          <a:xfrm>
            <a:off x="317500" y="660400"/>
            <a:ext cx="9385300" cy="4114800"/>
          </a:xfrm>
          <a:prstGeom prst="bevel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5D224A-D76B-406E-9750-2F5854E6A4B0}"/>
              </a:ext>
            </a:extLst>
          </p:cNvPr>
          <p:cNvSpPr/>
          <p:nvPr/>
        </p:nvSpPr>
        <p:spPr>
          <a:xfrm>
            <a:off x="317500" y="660401"/>
            <a:ext cx="9296400" cy="411479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E5A26B1-AD9A-4452-80E9-F61DFE5CB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00" y="2576276"/>
            <a:ext cx="1559352" cy="1685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E3B8D9-9F2B-4DAE-807A-323D78661216}"/>
              </a:ext>
            </a:extLst>
          </p:cNvPr>
          <p:cNvSpPr/>
          <p:nvPr/>
        </p:nvSpPr>
        <p:spPr>
          <a:xfrm>
            <a:off x="2306156" y="1083559"/>
            <a:ext cx="5328044" cy="298543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7200" dirty="0">
                <a:ln w="0"/>
                <a:solidFill>
                  <a:srgbClr val="49B4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Parents</a:t>
            </a:r>
          </a:p>
          <a:p>
            <a:pPr algn="ctr"/>
            <a:r>
              <a:rPr lang="en-US" sz="4400" dirty="0">
                <a:ln w="0"/>
                <a:solidFill>
                  <a:srgbClr val="4CBC4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Guildford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2E04B6A-CCA5-4645-99F4-23DD5B321C6E}"/>
              </a:ext>
            </a:extLst>
          </p:cNvPr>
          <p:cNvSpPr/>
          <p:nvPr/>
        </p:nvSpPr>
        <p:spPr>
          <a:xfrm>
            <a:off x="858356" y="1166576"/>
            <a:ext cx="1447800" cy="1409700"/>
          </a:xfrm>
          <a:prstGeom prst="flowChartConnector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accent1"/>
                </a:solidFill>
                <a:latin typeface="Monotype Corsiva" panose="03010101010201010101" pitchFamily="66" charset="0"/>
              </a:rPr>
              <a:t>PiG</a:t>
            </a:r>
            <a:endParaRPr lang="en-GB" sz="4400" b="1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1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600FB5-758A-416A-B41C-9731BF6ED011}"/>
              </a:ext>
            </a:extLst>
          </p:cNvPr>
          <p:cNvGrpSpPr/>
          <p:nvPr/>
        </p:nvGrpSpPr>
        <p:grpSpPr>
          <a:xfrm>
            <a:off x="317500" y="660401"/>
            <a:ext cx="9296400" cy="4114799"/>
            <a:chOff x="317500" y="660401"/>
            <a:chExt cx="9296400" cy="411479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5D224A-D76B-406E-9750-2F5854E6A4B0}"/>
                </a:ext>
              </a:extLst>
            </p:cNvPr>
            <p:cNvSpPr/>
            <p:nvPr/>
          </p:nvSpPr>
          <p:spPr>
            <a:xfrm>
              <a:off x="317500" y="660401"/>
              <a:ext cx="9296400" cy="411479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E5A26B1-AD9A-4452-80E9-F61DFE5C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774" y="3089680"/>
              <a:ext cx="1559352" cy="16855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E3B8D9-9F2B-4DAE-807A-323D78661216}"/>
                </a:ext>
              </a:extLst>
            </p:cNvPr>
            <p:cNvSpPr/>
            <p:nvPr/>
          </p:nvSpPr>
          <p:spPr>
            <a:xfrm>
              <a:off x="2301678" y="1060463"/>
              <a:ext cx="5328044" cy="2985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7200" dirty="0">
                  <a:ln w="0"/>
                  <a:solidFill>
                    <a:srgbClr val="49B4B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Parents</a:t>
              </a:r>
            </a:p>
            <a:p>
              <a:pPr algn="ctr"/>
              <a:r>
                <a:rPr lang="en-US" sz="4400" dirty="0">
                  <a:ln w="0"/>
                  <a:solidFill>
                    <a:srgbClr val="4CBC4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</a:t>
              </a:r>
              <a:r>
                <a:rPr lang="en-US" sz="4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r"/>
              <a:r>
                <a:rPr lang="en-US" sz="7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Guildford</a:t>
              </a: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2E04B6A-CCA5-4645-99F4-23DD5B321C6E}"/>
                </a:ext>
              </a:extLst>
            </p:cNvPr>
            <p:cNvSpPr/>
            <p:nvPr/>
          </p:nvSpPr>
          <p:spPr>
            <a:xfrm>
              <a:off x="426556" y="772876"/>
              <a:ext cx="1447800" cy="1409700"/>
            </a:xfrm>
            <a:prstGeom prst="flowChartConnector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  <a:latin typeface="Monotype Corsiva" panose="03010101010201010101" pitchFamily="66" charset="0"/>
                </a:rPr>
                <a:t>PiG</a:t>
              </a:r>
              <a:endParaRPr lang="en-GB" sz="4400" b="1" dirty="0">
                <a:solidFill>
                  <a:schemeClr val="accent1"/>
                </a:solidFill>
                <a:latin typeface="Monotype Corsiva" panose="030101010102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58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 Happy Family">
                <a:extLst>
                  <a:ext uri="{FF2B5EF4-FFF2-40B4-BE49-F238E27FC236}">
                    <a16:creationId xmlns:a16="http://schemas.microsoft.com/office/drawing/2014/main" id="{03E24216-2EE0-43FE-B157-2DA55DD350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726147"/>
                  </p:ext>
                </p:extLst>
              </p:nvPr>
            </p:nvGraphicFramePr>
            <p:xfrm>
              <a:off x="4629209" y="3316959"/>
              <a:ext cx="3924553" cy="23070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4553" cy="2307098"/>
                    </a:xfrm>
                    <a:prstGeom prst="rect">
                      <a:avLst/>
                    </a:prstGeom>
                  </am3d:spPr>
                  <am3d:camera>
                    <am3d:pos x="0" y="0" z="542135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0092" d="1000000"/>
                    <am3d:preTrans dx="0" dy="20882" dz="-57862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 Happy Family">
                <a:extLst>
                  <a:ext uri="{FF2B5EF4-FFF2-40B4-BE49-F238E27FC236}">
                    <a16:creationId xmlns:a16="http://schemas.microsoft.com/office/drawing/2014/main" id="{03E24216-2EE0-43FE-B157-2DA55DD350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9209" y="3316959"/>
                <a:ext cx="3924553" cy="230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amily tree">
                <a:extLst>
                  <a:ext uri="{FF2B5EF4-FFF2-40B4-BE49-F238E27FC236}">
                    <a16:creationId xmlns:a16="http://schemas.microsoft.com/office/drawing/2014/main" id="{8DCDBB72-1CC4-45B7-8095-6CA99DEB5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899557"/>
                  </p:ext>
                </p:extLst>
              </p:nvPr>
            </p:nvGraphicFramePr>
            <p:xfrm>
              <a:off x="69134" y="2790735"/>
              <a:ext cx="3965381" cy="30557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65381" cy="3055760"/>
                    </a:xfrm>
                    <a:prstGeom prst="rect">
                      <a:avLst/>
                    </a:prstGeom>
                  </am3d:spPr>
                  <am3d:camera>
                    <am3d:pos x="0" y="0" z="59382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921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amily tree">
                <a:extLst>
                  <a:ext uri="{FF2B5EF4-FFF2-40B4-BE49-F238E27FC236}">
                    <a16:creationId xmlns:a16="http://schemas.microsoft.com/office/drawing/2014/main" id="{8DCDBB72-1CC4-45B7-8095-6CA99DEB5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34" y="2790735"/>
                <a:ext cx="3965381" cy="3055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C2866B-56F2-4219-AE6D-CA12712508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 r="81592" b="75187"/>
          <a:stretch/>
        </p:blipFill>
        <p:spPr>
          <a:xfrm>
            <a:off x="5549659" y="900193"/>
            <a:ext cx="2083652" cy="241676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ainbow family">
                <a:extLst>
                  <a:ext uri="{FF2B5EF4-FFF2-40B4-BE49-F238E27FC236}">
                    <a16:creationId xmlns:a16="http://schemas.microsoft.com/office/drawing/2014/main" id="{CEB09DB8-6167-4C86-9EC3-BD26EECDE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658250"/>
                  </p:ext>
                </p:extLst>
              </p:nvPr>
            </p:nvGraphicFramePr>
            <p:xfrm>
              <a:off x="0" y="448376"/>
              <a:ext cx="3799732" cy="359022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799732" cy="3590224"/>
                    </a:xfrm>
                    <a:prstGeom prst="rect">
                      <a:avLst/>
                    </a:prstGeom>
                  </am3d:spPr>
                  <am3d:camera>
                    <am3d:pos x="0" y="0" z="536912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5066" d="1000000"/>
                    <am3d:preTrans dx="9388212" dy="2688456" dz="-14281460"/>
                    <am3d:scale>
                      <am3d:sx n="1000000" d="1000000"/>
                      <am3d:sy n="1000000" d="1000000"/>
                      <am3d:sz n="1000000" d="1000000"/>
                    </am3d:scale>
                    <am3d:rot ax="941764" ay="2769805" az="687507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ainbow family">
                <a:extLst>
                  <a:ext uri="{FF2B5EF4-FFF2-40B4-BE49-F238E27FC236}">
                    <a16:creationId xmlns:a16="http://schemas.microsoft.com/office/drawing/2014/main" id="{CEB09DB8-6167-4C86-9EC3-BD26EECDE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448376"/>
                <a:ext cx="3799732" cy="35902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63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Monotype Corsiva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AAM Mrs (PG/R - Chem. &amp; Proc. Eng.)</dc:creator>
  <cp:lastModifiedBy>Mahmoud AAM Mrs (PG/R - Chem. &amp; Proc. Eng.)</cp:lastModifiedBy>
  <cp:revision>6</cp:revision>
  <dcterms:created xsi:type="dcterms:W3CDTF">2019-03-28T11:51:19Z</dcterms:created>
  <dcterms:modified xsi:type="dcterms:W3CDTF">2019-03-28T14:10:08Z</dcterms:modified>
</cp:coreProperties>
</file>